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66" r:id="rId8"/>
    <p:sldId id="260" r:id="rId9"/>
    <p:sldId id="259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4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2-4914-BA12-CBA812891B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C2-4914-BA12-CBA812891B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C2-4914-BA12-CBA812891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30249424"/>
        <c:axId val="830249816"/>
      </c:barChart>
      <c:catAx>
        <c:axId val="83024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249816"/>
        <c:crosses val="autoZero"/>
        <c:auto val="1"/>
        <c:lblAlgn val="ctr"/>
        <c:lblOffset val="100"/>
        <c:noMultiLvlLbl val="0"/>
      </c:catAx>
      <c:valAx>
        <c:axId val="830249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24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6784C9-C352-4A3A-AB4F-E73B7EFE7116}" type="doc">
      <dgm:prSet loTypeId="urn:microsoft.com/office/officeart/2005/8/layout/rings+Icon" loCatId="relationship" qsTypeId="urn:microsoft.com/office/officeart/2005/8/quickstyle/simple4" qsCatId="simple" csTypeId="urn:microsoft.com/office/officeart/2005/8/colors/accent2_2" csCatId="accent2" phldr="1"/>
      <dgm:spPr/>
    </dgm:pt>
    <dgm:pt modelId="{EC38E271-73CD-4D7B-A66B-861CA7488EC7}">
      <dgm:prSet phldrT="[Text]"/>
      <dgm:spPr/>
      <dgm:t>
        <a:bodyPr/>
        <a:lstStyle/>
        <a:p>
          <a:r>
            <a:rPr lang="en-US" dirty="0"/>
            <a:t>Group A</a:t>
          </a:r>
        </a:p>
      </dgm:t>
      <dgm:extLst>
        <a:ext uri="{E40237B7-FDA0-4F09-8148-C483321AD2D9}">
          <dgm14:cNvPr xmlns:dgm14="http://schemas.microsoft.com/office/drawing/2010/diagram" id="0" name="" title="Group A"/>
        </a:ext>
      </dgm:extLst>
    </dgm:pt>
    <dgm:pt modelId="{0EA99F19-5B2F-4C1C-9650-BC734B55276C}" type="parTrans" cxnId="{6635741C-801F-47A2-A3AF-03D68A077957}">
      <dgm:prSet/>
      <dgm:spPr/>
      <dgm:t>
        <a:bodyPr/>
        <a:lstStyle/>
        <a:p>
          <a:endParaRPr lang="en-US"/>
        </a:p>
      </dgm:t>
    </dgm:pt>
    <dgm:pt modelId="{E4286A04-4462-4767-ADE1-E306C144DD1F}" type="sibTrans" cxnId="{6635741C-801F-47A2-A3AF-03D68A077957}">
      <dgm:prSet/>
      <dgm:spPr/>
      <dgm:t>
        <a:bodyPr/>
        <a:lstStyle/>
        <a:p>
          <a:endParaRPr lang="en-US"/>
        </a:p>
      </dgm:t>
    </dgm:pt>
    <dgm:pt modelId="{56C32169-1400-436F-A8EC-619B9C7E6936}">
      <dgm:prSet phldrT="[Text]"/>
      <dgm:spPr/>
      <dgm:t>
        <a:bodyPr/>
        <a:lstStyle/>
        <a:p>
          <a:r>
            <a:rPr lang="en-US" dirty="0"/>
            <a:t>Group B</a:t>
          </a:r>
        </a:p>
      </dgm:t>
      <dgm:extLst>
        <a:ext uri="{E40237B7-FDA0-4F09-8148-C483321AD2D9}">
          <dgm14:cNvPr xmlns:dgm14="http://schemas.microsoft.com/office/drawing/2010/diagram" id="0" name="" title="Group B"/>
        </a:ext>
      </dgm:extLst>
    </dgm:pt>
    <dgm:pt modelId="{206CD43D-A52D-4932-884E-340EA7F3FF6B}" type="parTrans" cxnId="{DFCD2E9B-B722-40E1-AA2E-87695AFE660E}">
      <dgm:prSet/>
      <dgm:spPr/>
      <dgm:t>
        <a:bodyPr/>
        <a:lstStyle/>
        <a:p>
          <a:endParaRPr lang="en-US"/>
        </a:p>
      </dgm:t>
    </dgm:pt>
    <dgm:pt modelId="{C0CE6C8E-CD32-48F9-8A54-7675A2CF02D0}" type="sibTrans" cxnId="{DFCD2E9B-B722-40E1-AA2E-87695AFE660E}">
      <dgm:prSet/>
      <dgm:spPr/>
      <dgm:t>
        <a:bodyPr/>
        <a:lstStyle/>
        <a:p>
          <a:endParaRPr lang="en-US"/>
        </a:p>
      </dgm:t>
    </dgm:pt>
    <dgm:pt modelId="{459EC89A-47B8-4868-BBE9-9476FBD4735E}">
      <dgm:prSet phldrT="[Text]"/>
      <dgm:spPr/>
      <dgm:t>
        <a:bodyPr/>
        <a:lstStyle/>
        <a:p>
          <a:r>
            <a:rPr lang="en-US" dirty="0"/>
            <a:t>Group C</a:t>
          </a:r>
        </a:p>
      </dgm:t>
      <dgm:extLst>
        <a:ext uri="{E40237B7-FDA0-4F09-8148-C483321AD2D9}">
          <dgm14:cNvPr xmlns:dgm14="http://schemas.microsoft.com/office/drawing/2010/diagram" id="0" name="" title="Group C"/>
        </a:ext>
      </dgm:extLst>
    </dgm:pt>
    <dgm:pt modelId="{3B7A3293-3A0C-4891-99E7-141D50C0301C}" type="parTrans" cxnId="{C70F4E87-7751-4AB2-A73D-197D003AD2F4}">
      <dgm:prSet/>
      <dgm:spPr/>
      <dgm:t>
        <a:bodyPr/>
        <a:lstStyle/>
        <a:p>
          <a:endParaRPr lang="en-US"/>
        </a:p>
      </dgm:t>
    </dgm:pt>
    <dgm:pt modelId="{D3368E72-87E7-49A6-B731-AD2AC3EA2532}" type="sibTrans" cxnId="{C70F4E87-7751-4AB2-A73D-197D003AD2F4}">
      <dgm:prSet/>
      <dgm:spPr/>
      <dgm:t>
        <a:bodyPr/>
        <a:lstStyle/>
        <a:p>
          <a:endParaRPr lang="en-US"/>
        </a:p>
      </dgm:t>
    </dgm:pt>
    <dgm:pt modelId="{6EDA52E5-A2A7-435F-9246-0D388ED0D00A}" type="pres">
      <dgm:prSet presAssocID="{466784C9-C352-4A3A-AB4F-E73B7EFE7116}" presName="Name0" presStyleCnt="0">
        <dgm:presLayoutVars>
          <dgm:chMax val="7"/>
          <dgm:dir/>
          <dgm:resizeHandles val="exact"/>
        </dgm:presLayoutVars>
      </dgm:prSet>
      <dgm:spPr/>
    </dgm:pt>
    <dgm:pt modelId="{073C0186-C529-47F6-9A3F-AC54F3EC1A71}" type="pres">
      <dgm:prSet presAssocID="{466784C9-C352-4A3A-AB4F-E73B7EFE7116}" presName="ellipse1" presStyleLbl="vennNode1" presStyleIdx="0" presStyleCnt="3">
        <dgm:presLayoutVars>
          <dgm:bulletEnabled val="1"/>
        </dgm:presLayoutVars>
      </dgm:prSet>
      <dgm:spPr/>
    </dgm:pt>
    <dgm:pt modelId="{B34614A2-1392-4E77-BDA0-2BEA4D89C2F7}" type="pres">
      <dgm:prSet presAssocID="{466784C9-C352-4A3A-AB4F-E73B7EFE7116}" presName="ellipse2" presStyleLbl="vennNode1" presStyleIdx="1" presStyleCnt="3">
        <dgm:presLayoutVars>
          <dgm:bulletEnabled val="1"/>
        </dgm:presLayoutVars>
      </dgm:prSet>
      <dgm:spPr/>
    </dgm:pt>
    <dgm:pt modelId="{2D81501D-F97C-4215-9373-9F01E07C91FE}" type="pres">
      <dgm:prSet presAssocID="{466784C9-C352-4A3A-AB4F-E73B7EFE7116}" presName="ellipse3" presStyleLbl="vennNode1" presStyleIdx="2" presStyleCnt="3">
        <dgm:presLayoutVars>
          <dgm:bulletEnabled val="1"/>
        </dgm:presLayoutVars>
      </dgm:prSet>
      <dgm:spPr/>
    </dgm:pt>
  </dgm:ptLst>
  <dgm:cxnLst>
    <dgm:cxn modelId="{CDDBB908-DA88-4E73-98AC-B93F027CF084}" type="presOf" srcId="{459EC89A-47B8-4868-BBE9-9476FBD4735E}" destId="{2D81501D-F97C-4215-9373-9F01E07C91FE}" srcOrd="0" destOrd="0" presId="urn:microsoft.com/office/officeart/2005/8/layout/rings+Icon"/>
    <dgm:cxn modelId="{6635741C-801F-47A2-A3AF-03D68A077957}" srcId="{466784C9-C352-4A3A-AB4F-E73B7EFE7116}" destId="{EC38E271-73CD-4D7B-A66B-861CA7488EC7}" srcOrd="0" destOrd="0" parTransId="{0EA99F19-5B2F-4C1C-9650-BC734B55276C}" sibTransId="{E4286A04-4462-4767-ADE1-E306C144DD1F}"/>
    <dgm:cxn modelId="{C70F4E87-7751-4AB2-A73D-197D003AD2F4}" srcId="{466784C9-C352-4A3A-AB4F-E73B7EFE7116}" destId="{459EC89A-47B8-4868-BBE9-9476FBD4735E}" srcOrd="2" destOrd="0" parTransId="{3B7A3293-3A0C-4891-99E7-141D50C0301C}" sibTransId="{D3368E72-87E7-49A6-B731-AD2AC3EA2532}"/>
    <dgm:cxn modelId="{DFCD2E9B-B722-40E1-AA2E-87695AFE660E}" srcId="{466784C9-C352-4A3A-AB4F-E73B7EFE7116}" destId="{56C32169-1400-436F-A8EC-619B9C7E6936}" srcOrd="1" destOrd="0" parTransId="{206CD43D-A52D-4932-884E-340EA7F3FF6B}" sibTransId="{C0CE6C8E-CD32-48F9-8A54-7675A2CF02D0}"/>
    <dgm:cxn modelId="{29AA74D2-84E1-48EC-8E00-BBF044D53BCE}" type="presOf" srcId="{466784C9-C352-4A3A-AB4F-E73B7EFE7116}" destId="{6EDA52E5-A2A7-435F-9246-0D388ED0D00A}" srcOrd="0" destOrd="0" presId="urn:microsoft.com/office/officeart/2005/8/layout/rings+Icon"/>
    <dgm:cxn modelId="{5E608FEA-395A-446E-AE17-CB6CF05A8788}" type="presOf" srcId="{EC38E271-73CD-4D7B-A66B-861CA7488EC7}" destId="{073C0186-C529-47F6-9A3F-AC54F3EC1A71}" srcOrd="0" destOrd="0" presId="urn:microsoft.com/office/officeart/2005/8/layout/rings+Icon"/>
    <dgm:cxn modelId="{F5AC7BFA-D3B8-4821-9948-783EC7196B29}" type="presOf" srcId="{56C32169-1400-436F-A8EC-619B9C7E6936}" destId="{B34614A2-1392-4E77-BDA0-2BEA4D89C2F7}" srcOrd="0" destOrd="0" presId="urn:microsoft.com/office/officeart/2005/8/layout/rings+Icon"/>
    <dgm:cxn modelId="{DBE26B54-7079-4FFC-87E1-3554F7051E35}" type="presParOf" srcId="{6EDA52E5-A2A7-435F-9246-0D388ED0D00A}" destId="{073C0186-C529-47F6-9A3F-AC54F3EC1A71}" srcOrd="0" destOrd="0" presId="urn:microsoft.com/office/officeart/2005/8/layout/rings+Icon"/>
    <dgm:cxn modelId="{D6408F6A-19A4-403D-A1B1-2FB7672E934D}" type="presParOf" srcId="{6EDA52E5-A2A7-435F-9246-0D388ED0D00A}" destId="{B34614A2-1392-4E77-BDA0-2BEA4D89C2F7}" srcOrd="1" destOrd="0" presId="urn:microsoft.com/office/officeart/2005/8/layout/rings+Icon"/>
    <dgm:cxn modelId="{E3EED042-9059-4857-A024-B8C959786EE0}" type="presParOf" srcId="{6EDA52E5-A2A7-435F-9246-0D388ED0D00A}" destId="{2D81501D-F97C-4215-9373-9F01E07C91FE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C0186-C529-47F6-9A3F-AC54F3EC1A71}">
      <dsp:nvSpPr>
        <dsp:cNvPr id="0" name=""/>
        <dsp:cNvSpPr/>
      </dsp:nvSpPr>
      <dsp:spPr>
        <a:xfrm>
          <a:off x="0" y="192658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Group A</a:t>
          </a:r>
        </a:p>
      </dsp:txBody>
      <dsp:txXfrm>
        <a:off x="330023" y="522676"/>
        <a:ext cx="1593492" cy="1593470"/>
      </dsp:txXfrm>
    </dsp:sp>
    <dsp:sp modelId="{B34614A2-1392-4E77-BDA0-2BEA4D89C2F7}">
      <dsp:nvSpPr>
        <dsp:cNvPr id="0" name=""/>
        <dsp:cNvSpPr/>
      </dsp:nvSpPr>
      <dsp:spPr>
        <a:xfrm>
          <a:off x="1159916" y="1695622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Group B</a:t>
          </a:r>
        </a:p>
      </dsp:txBody>
      <dsp:txXfrm>
        <a:off x="1489939" y="2025640"/>
        <a:ext cx="1593492" cy="1593470"/>
      </dsp:txXfrm>
    </dsp:sp>
    <dsp:sp modelId="{2D81501D-F97C-4215-9373-9F01E07C91FE}">
      <dsp:nvSpPr>
        <dsp:cNvPr id="0" name=""/>
        <dsp:cNvSpPr/>
      </dsp:nvSpPr>
      <dsp:spPr>
        <a:xfrm>
          <a:off x="2318461" y="192658"/>
          <a:ext cx="2253538" cy="225350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Group C</a:t>
          </a:r>
        </a:p>
      </dsp:txBody>
      <dsp:txXfrm>
        <a:off x="2648484" y="522676"/>
        <a:ext cx="1593492" cy="1593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6/15/2022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6/15/2022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6/15/2022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6/15/2022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6/15/2022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6/15/2022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6/15/2022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6/15/2022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6/15/2022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6/15/2022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6/15/2022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6/15/2022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Document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Web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4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your first bullet point here</a:t>
            </a:r>
          </a:p>
          <a:p>
            <a:r>
              <a:rPr lang="en-US" dirty="0"/>
              <a:t>Add your second bullet point here</a:t>
            </a:r>
          </a:p>
          <a:p>
            <a:r>
              <a:rPr lang="en-US" dirty="0"/>
              <a:t>Add your third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33274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Chart</a:t>
            </a:r>
          </a:p>
        </p:txBody>
      </p:sp>
      <p:graphicFrame>
        <p:nvGraphicFramePr>
          <p:cNvPr id="8" name="Content Placeholder 7" descr="Clustered column chart showing the values of 3 series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987359"/>
              </p:ext>
            </p:extLst>
          </p:nvPr>
        </p:nvGraphicFramePr>
        <p:xfrm>
          <a:off x="1341438" y="1573213"/>
          <a:ext cx="9509125" cy="4141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868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 with Caption Layout</a:t>
            </a:r>
          </a:p>
        </p:txBody>
      </p:sp>
      <p:pic>
        <p:nvPicPr>
          <p:cNvPr id="7" name="Picture Placeholder 6" descr="Closeup of flower, starfish, and shells on white sand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" b="5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Table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0688943"/>
              </p:ext>
            </p:extLst>
          </p:nvPr>
        </p:nvGraphicFramePr>
        <p:xfrm>
          <a:off x="6278563" y="1573213"/>
          <a:ext cx="4572000" cy="22301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754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40">
                <a:tc>
                  <a:txBody>
                    <a:bodyPr/>
                    <a:lstStyle/>
                    <a:p>
                      <a:r>
                        <a:rPr lang="en-US" dirty="0"/>
                        <a:t>Class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40">
                <a:tc>
                  <a:txBody>
                    <a:bodyPr/>
                    <a:lstStyle/>
                    <a:p>
                      <a:r>
                        <a:rPr lang="en-US" dirty="0"/>
                        <a:t>Class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40">
                <a:tc>
                  <a:txBody>
                    <a:bodyPr/>
                    <a:lstStyle/>
                    <a:p>
                      <a:r>
                        <a:rPr lang="en-US" dirty="0"/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195203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SmartArt</a:t>
            </a:r>
          </a:p>
        </p:txBody>
      </p:sp>
      <p:graphicFrame>
        <p:nvGraphicFramePr>
          <p:cNvPr id="7" name="Content Placeholder 6" descr="Interconnected Rings diagram showing three groups in overlapping circle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6041924"/>
              </p:ext>
            </p:extLst>
          </p:nvPr>
        </p:nvGraphicFramePr>
        <p:xfrm>
          <a:off x="6278563" y="1573213"/>
          <a:ext cx="4572000" cy="4141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14410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5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- 3</a:t>
            </a:r>
          </a:p>
        </p:txBody>
      </p:sp>
    </p:spTree>
    <p:extLst>
      <p:ext uri="{BB962C8B-B14F-4D97-AF65-F5344CB8AC3E}">
        <p14:creationId xmlns:p14="http://schemas.microsoft.com/office/powerpoint/2010/main" val="168935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cean painting presentation (widescreen).potx" id="{7D8F5DB3-F878-46D5-AF2D-2DD5B7369221}" vid="{9251DF30-C224-466C-9BFA-3064FAD55731}"/>
    </a:ext>
  </a:extLst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5855B5910E0347BDA7F716BE83DC4F" ma:contentTypeVersion="14" ma:contentTypeDescription="Create a new document." ma:contentTypeScope="" ma:versionID="e4cf09d05ca6ecd59fa8c2a8e85b2bdd">
  <xsd:schema xmlns:xsd="http://www.w3.org/2001/XMLSchema" xmlns:xs="http://www.w3.org/2001/XMLSchema" xmlns:p="http://schemas.microsoft.com/office/2006/metadata/properties" xmlns:ns3="ac77fc73-b021-41c3-aac2-973391e94dfd" xmlns:ns4="007c6823-7aac-4ed2-bc27-9bc363652a02" targetNamespace="http://schemas.microsoft.com/office/2006/metadata/properties" ma:root="true" ma:fieldsID="5fe4e846485a3b93dbe616ed44d02a11" ns3:_="" ns4:_="">
    <xsd:import namespace="ac77fc73-b021-41c3-aac2-973391e94dfd"/>
    <xsd:import namespace="007c6823-7aac-4ed2-bc27-9bc363652a0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77fc73-b021-41c3-aac2-973391e94d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7c6823-7aac-4ed2-bc27-9bc363652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2B9789-3837-4A92-97D5-F56A17C704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77fc73-b021-41c3-aac2-973391e94dfd"/>
    <ds:schemaRef ds:uri="007c6823-7aac-4ed2-bc27-9bc363652a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7E2EEF-B642-4CF6-87AB-9C5F91EF7C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247EEB-5E09-43DD-A3A9-CC38BED974E6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007c6823-7aac-4ed2-bc27-9bc363652a02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ac77fc73-b021-41c3-aac2-973391e94df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1</TotalTime>
  <Words>120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Georgia</vt:lpstr>
      <vt:lpstr>Ocean 16x9</vt:lpstr>
      <vt:lpstr>Test Document</vt:lpstr>
      <vt:lpstr>Title and Content Layout with List</vt:lpstr>
      <vt:lpstr>Title and Content Layout with Chart</vt:lpstr>
      <vt:lpstr>Picture with Caption Layout</vt:lpstr>
      <vt:lpstr>Two Content Layout with Table</vt:lpstr>
      <vt:lpstr>Two Content Layout with SmartArt</vt:lpstr>
      <vt:lpstr>Add a Slide Title - 1</vt:lpstr>
      <vt:lpstr>Add a Slide Title - 2</vt:lpstr>
      <vt:lpstr>Add a Slide Title - 3</vt:lpstr>
      <vt:lpstr>PowerPoint Presentation</vt:lpstr>
      <vt:lpstr>Add a Slide Title - 4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Document</dc:title>
  <dc:creator>Dacia Henderson</dc:creator>
  <cp:lastModifiedBy>Dacia Henderson</cp:lastModifiedBy>
  <cp:revision>1</cp:revision>
  <dcterms:created xsi:type="dcterms:W3CDTF">2022-06-15T16:27:16Z</dcterms:created>
  <dcterms:modified xsi:type="dcterms:W3CDTF">2022-06-15T16:28:24Z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0x0101005A5855B5910E0347BDA7F716BE83DC4F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